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tags/tag21.xml" ContentType="application/vnd.openxmlformats-officedocument.presentationml.tags+xml"/>
  <Override PartName="/ppt/notesSlides/notesSlide32.xml" ContentType="application/vnd.openxmlformats-officedocument.presentationml.notesSlide+xml"/>
  <Override PartName="/ppt/tags/tag22.xml" ContentType="application/vnd.openxmlformats-officedocument.presentationml.tags+xml"/>
  <Override PartName="/ppt/notesSlides/notesSlide33.xml" ContentType="application/vnd.openxmlformats-officedocument.presentationml.notesSlide+xml"/>
  <Override PartName="/ppt/tags/tag23.xml" ContentType="application/vnd.openxmlformats-officedocument.presentationml.tags+xml"/>
  <Override PartName="/ppt/notesSlides/notesSlide34.xml" ContentType="application/vnd.openxmlformats-officedocument.presentationml.notesSlide+xml"/>
  <Override PartName="/ppt/tags/tag24.xml" ContentType="application/vnd.openxmlformats-officedocument.presentationml.tags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70" r:id="rId2"/>
    <p:sldId id="759" r:id="rId3"/>
    <p:sldId id="620" r:id="rId4"/>
    <p:sldId id="621" r:id="rId5"/>
    <p:sldId id="628" r:id="rId6"/>
    <p:sldId id="629" r:id="rId7"/>
    <p:sldId id="630" r:id="rId8"/>
    <p:sldId id="631" r:id="rId9"/>
    <p:sldId id="632" r:id="rId10"/>
    <p:sldId id="633" r:id="rId11"/>
    <p:sldId id="634" r:id="rId12"/>
    <p:sldId id="635" r:id="rId13"/>
    <p:sldId id="636" r:id="rId14"/>
    <p:sldId id="637" r:id="rId15"/>
    <p:sldId id="638" r:id="rId16"/>
    <p:sldId id="667" r:id="rId17"/>
    <p:sldId id="671" r:id="rId18"/>
    <p:sldId id="672" r:id="rId19"/>
    <p:sldId id="670" r:id="rId20"/>
    <p:sldId id="639" r:id="rId21"/>
    <p:sldId id="640" r:id="rId22"/>
    <p:sldId id="641" r:id="rId23"/>
    <p:sldId id="642" r:id="rId24"/>
    <p:sldId id="643" r:id="rId25"/>
    <p:sldId id="644" r:id="rId26"/>
    <p:sldId id="645" r:id="rId27"/>
    <p:sldId id="646" r:id="rId28"/>
    <p:sldId id="647" r:id="rId29"/>
    <p:sldId id="648" r:id="rId30"/>
    <p:sldId id="651" r:id="rId31"/>
    <p:sldId id="650" r:id="rId32"/>
    <p:sldId id="627" r:id="rId33"/>
    <p:sldId id="653" r:id="rId34"/>
    <p:sldId id="654" r:id="rId35"/>
    <p:sldId id="626" r:id="rId36"/>
    <p:sldId id="656" r:id="rId37"/>
    <p:sldId id="657" r:id="rId38"/>
    <p:sldId id="625" r:id="rId39"/>
    <p:sldId id="658" r:id="rId40"/>
    <p:sldId id="659" r:id="rId41"/>
    <p:sldId id="660" r:id="rId42"/>
    <p:sldId id="661" r:id="rId43"/>
    <p:sldId id="662" r:id="rId44"/>
    <p:sldId id="663" r:id="rId45"/>
    <p:sldId id="664" r:id="rId46"/>
    <p:sldId id="665" r:id="rId47"/>
    <p:sldId id="666" r:id="rId48"/>
    <p:sldId id="624" r:id="rId49"/>
    <p:sldId id="62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44AAF5-340D-4698-9525-ED34CCE76A68}" v="64" dt="2020-05-06T15:19:39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5F44AAF5-340D-4698-9525-ED34CCE76A68}"/>
    <pc:docChg chg="undo custSel mod addSld delSld modSld sldOrd delMainMaster">
      <pc:chgData name="Rob Sewell" userId="c802df42025d5e1f" providerId="LiveId" clId="{5F44AAF5-340D-4698-9525-ED34CCE76A68}" dt="2020-05-06T15:21:42.769" v="1166" actId="2696"/>
      <pc:docMkLst>
        <pc:docMk/>
      </pc:docMkLst>
      <pc:sldChg chg="del">
        <pc:chgData name="Rob Sewell" userId="c802df42025d5e1f" providerId="LiveId" clId="{5F44AAF5-340D-4698-9525-ED34CCE76A68}" dt="2020-05-06T07:28:47.290" v="2" actId="2696"/>
        <pc:sldMkLst>
          <pc:docMk/>
          <pc:sldMk cId="3666459876" sldId="256"/>
        </pc:sldMkLst>
      </pc:sldChg>
      <pc:sldChg chg="modSp del mod">
        <pc:chgData name="Rob Sewell" userId="c802df42025d5e1f" providerId="LiveId" clId="{5F44AAF5-340D-4698-9525-ED34CCE76A68}" dt="2020-05-06T07:33:38.281" v="14" actId="14100"/>
        <pc:sldMkLst>
          <pc:docMk/>
          <pc:sldMk cId="2890044983" sldId="270"/>
        </pc:sldMkLst>
        <pc:spChg chg="mod">
          <ac:chgData name="Rob Sewell" userId="c802df42025d5e1f" providerId="LiveId" clId="{5F44AAF5-340D-4698-9525-ED34CCE76A68}" dt="2020-05-06T07:33:38.281" v="14" actId="14100"/>
          <ac:spMkLst>
            <pc:docMk/>
            <pc:sldMk cId="2890044983" sldId="270"/>
            <ac:spMk id="3" creationId="{00000000-0000-0000-0000-000000000000}"/>
          </ac:spMkLst>
        </pc:spChg>
        <pc:spChg chg="mod">
          <ac:chgData name="Rob Sewell" userId="c802df42025d5e1f" providerId="LiveId" clId="{5F44AAF5-340D-4698-9525-ED34CCE76A68}" dt="2020-05-06T07:33:13.923" v="4" actId="2711"/>
          <ac:spMkLst>
            <pc:docMk/>
            <pc:sldMk cId="2890044983" sldId="270"/>
            <ac:spMk id="4" creationId="{00000000-0000-0000-0000-000000000000}"/>
          </ac:spMkLst>
        </pc:spChg>
      </pc:sldChg>
      <pc:sldChg chg="modSp del mod modClrScheme chgLayout">
        <pc:chgData name="Rob Sewell" userId="c802df42025d5e1f" providerId="LiveId" clId="{5F44AAF5-340D-4698-9525-ED34CCE76A68}" dt="2020-05-06T07:34:33.361" v="23" actId="1076"/>
        <pc:sldMkLst>
          <pc:docMk/>
          <pc:sldMk cId="2203287282" sldId="620"/>
        </pc:sldMkLst>
        <pc:spChg chg="mod">
          <ac:chgData name="Rob Sewell" userId="c802df42025d5e1f" providerId="LiveId" clId="{5F44AAF5-340D-4698-9525-ED34CCE76A68}" dt="2020-05-06T07:34:24.811" v="20" actId="1076"/>
          <ac:spMkLst>
            <pc:docMk/>
            <pc:sldMk cId="2203287282" sldId="620"/>
            <ac:spMk id="4" creationId="{6F320D0C-BFA1-45B8-BAF6-D8F6F25977BA}"/>
          </ac:spMkLst>
        </pc:spChg>
        <pc:spChg chg="mod">
          <ac:chgData name="Rob Sewell" userId="c802df42025d5e1f" providerId="LiveId" clId="{5F44AAF5-340D-4698-9525-ED34CCE76A68}" dt="2020-05-06T07:34:33.361" v="23" actId="1076"/>
          <ac:spMkLst>
            <pc:docMk/>
            <pc:sldMk cId="2203287282" sldId="620"/>
            <ac:spMk id="5" creationId="{36B39BE3-D179-4B95-9CB7-D4D89C8DDEC4}"/>
          </ac:spMkLst>
        </pc:spChg>
        <pc:picChg chg="mod ord">
          <ac:chgData name="Rob Sewell" userId="c802df42025d5e1f" providerId="LiveId" clId="{5F44AAF5-340D-4698-9525-ED34CCE76A68}" dt="2020-05-06T07:34:19.413" v="19" actId="26606"/>
          <ac:picMkLst>
            <pc:docMk/>
            <pc:sldMk cId="2203287282" sldId="620"/>
            <ac:picMk id="2" creationId="{A215EAC9-8692-4504-B6CE-156AC7BCEBA5}"/>
          </ac:picMkLst>
        </pc:picChg>
      </pc:sldChg>
      <pc:sldChg chg="modSp del mod">
        <pc:chgData name="Rob Sewell" userId="c802df42025d5e1f" providerId="LiveId" clId="{5F44AAF5-340D-4698-9525-ED34CCE76A68}" dt="2020-05-06T07:35:00.752" v="30" actId="1076"/>
        <pc:sldMkLst>
          <pc:docMk/>
          <pc:sldMk cId="1823672899" sldId="621"/>
        </pc:sldMkLst>
        <pc:spChg chg="mod">
          <ac:chgData name="Rob Sewell" userId="c802df42025d5e1f" providerId="LiveId" clId="{5F44AAF5-340D-4698-9525-ED34CCE76A68}" dt="2020-05-06T07:34:51.509" v="28" actId="1076"/>
          <ac:spMkLst>
            <pc:docMk/>
            <pc:sldMk cId="1823672899" sldId="621"/>
            <ac:spMk id="6" creationId="{60C0CE76-2385-4772-8360-4151108A3263}"/>
          </ac:spMkLst>
        </pc:spChg>
        <pc:spChg chg="mod">
          <ac:chgData name="Rob Sewell" userId="c802df42025d5e1f" providerId="LiveId" clId="{5F44AAF5-340D-4698-9525-ED34CCE76A68}" dt="2020-05-06T07:35:00.752" v="30" actId="1076"/>
          <ac:spMkLst>
            <pc:docMk/>
            <pc:sldMk cId="1823672899" sldId="621"/>
            <ac:spMk id="7" creationId="{38439906-A17C-4700-A6CC-C3404EED471E}"/>
          </ac:spMkLst>
        </pc:spChg>
      </pc:sldChg>
      <pc:sldChg chg="mod modShow">
        <pc:chgData name="Rob Sewell" userId="c802df42025d5e1f" providerId="LiveId" clId="{5F44AAF5-340D-4698-9525-ED34CCE76A68}" dt="2020-05-06T07:52:44.725" v="1053" actId="729"/>
        <pc:sldMkLst>
          <pc:docMk/>
          <pc:sldMk cId="2201695551" sldId="622"/>
        </pc:sldMkLst>
      </pc:sldChg>
      <pc:sldChg chg="mod modShow">
        <pc:chgData name="Rob Sewell" userId="c802df42025d5e1f" providerId="LiveId" clId="{5F44AAF5-340D-4698-9525-ED34CCE76A68}" dt="2020-05-06T07:52:44.725" v="1053" actId="729"/>
        <pc:sldMkLst>
          <pc:docMk/>
          <pc:sldMk cId="653507676" sldId="624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3733624280" sldId="625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2501278014" sldId="626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2860212577" sldId="627"/>
        </pc:sldMkLst>
      </pc:sldChg>
      <pc:sldChg chg="modSp del mod">
        <pc:chgData name="Rob Sewell" userId="c802df42025d5e1f" providerId="LiveId" clId="{5F44AAF5-340D-4698-9525-ED34CCE76A68}" dt="2020-05-06T07:35:14.078" v="34" actId="1076"/>
        <pc:sldMkLst>
          <pc:docMk/>
          <pc:sldMk cId="2425916599" sldId="628"/>
        </pc:sldMkLst>
        <pc:spChg chg="mod">
          <ac:chgData name="Rob Sewell" userId="c802df42025d5e1f" providerId="LiveId" clId="{5F44AAF5-340D-4698-9525-ED34CCE76A68}" dt="2020-05-06T07:34:57.059" v="29" actId="1076"/>
          <ac:spMkLst>
            <pc:docMk/>
            <pc:sldMk cId="2425916599" sldId="628"/>
            <ac:spMk id="2" creationId="{B666B86F-DB98-4137-9377-D55B0E8CA705}"/>
          </ac:spMkLst>
        </pc:spChg>
        <pc:spChg chg="mod">
          <ac:chgData name="Rob Sewell" userId="c802df42025d5e1f" providerId="LiveId" clId="{5F44AAF5-340D-4698-9525-ED34CCE76A68}" dt="2020-05-06T07:35:14.078" v="34" actId="1076"/>
          <ac:spMkLst>
            <pc:docMk/>
            <pc:sldMk cId="2425916599" sldId="628"/>
            <ac:spMk id="3" creationId="{C1FFEFD1-0AFC-4B61-921A-721FFB1CB9F2}"/>
          </ac:spMkLst>
        </pc:spChg>
      </pc:sldChg>
      <pc:sldChg chg="del">
        <pc:chgData name="Rob Sewell" userId="c802df42025d5e1f" providerId="LiveId" clId="{5F44AAF5-340D-4698-9525-ED34CCE76A68}" dt="2020-05-06T07:28:36.700" v="1"/>
        <pc:sldMkLst>
          <pc:docMk/>
          <pc:sldMk cId="3079785150" sldId="629"/>
        </pc:sldMkLst>
      </pc:sldChg>
      <pc:sldChg chg="del">
        <pc:chgData name="Rob Sewell" userId="c802df42025d5e1f" providerId="LiveId" clId="{5F44AAF5-340D-4698-9525-ED34CCE76A68}" dt="2020-05-06T07:28:36.700" v="1"/>
        <pc:sldMkLst>
          <pc:docMk/>
          <pc:sldMk cId="740429691" sldId="630"/>
        </pc:sldMkLst>
      </pc:sldChg>
      <pc:sldChg chg="del">
        <pc:chgData name="Rob Sewell" userId="c802df42025d5e1f" providerId="LiveId" clId="{5F44AAF5-340D-4698-9525-ED34CCE76A68}" dt="2020-05-06T07:28:36.700" v="1"/>
        <pc:sldMkLst>
          <pc:docMk/>
          <pc:sldMk cId="2540814851" sldId="631"/>
        </pc:sldMkLst>
      </pc:sldChg>
      <pc:sldChg chg="del">
        <pc:chgData name="Rob Sewell" userId="c802df42025d5e1f" providerId="LiveId" clId="{5F44AAF5-340D-4698-9525-ED34CCE76A68}" dt="2020-05-06T07:28:36.700" v="1"/>
        <pc:sldMkLst>
          <pc:docMk/>
          <pc:sldMk cId="2273151580" sldId="632"/>
        </pc:sldMkLst>
      </pc:sldChg>
      <pc:sldChg chg="del">
        <pc:chgData name="Rob Sewell" userId="c802df42025d5e1f" providerId="LiveId" clId="{5F44AAF5-340D-4698-9525-ED34CCE76A68}" dt="2020-05-06T07:28:36.700" v="1"/>
        <pc:sldMkLst>
          <pc:docMk/>
          <pc:sldMk cId="2082135100" sldId="633"/>
        </pc:sldMkLst>
      </pc:sldChg>
      <pc:sldChg chg="del">
        <pc:chgData name="Rob Sewell" userId="c802df42025d5e1f" providerId="LiveId" clId="{5F44AAF5-340D-4698-9525-ED34CCE76A68}" dt="2020-05-06T07:28:36.700" v="1"/>
        <pc:sldMkLst>
          <pc:docMk/>
          <pc:sldMk cId="1499472959" sldId="634"/>
        </pc:sldMkLst>
      </pc:sldChg>
      <pc:sldChg chg="modSp mod ord modShow">
        <pc:chgData name="Rob Sewell" userId="c802df42025d5e1f" providerId="LiveId" clId="{5F44AAF5-340D-4698-9525-ED34CCE76A68}" dt="2020-05-06T07:43:16.325" v="486" actId="20577"/>
        <pc:sldMkLst>
          <pc:docMk/>
          <pc:sldMk cId="1610279321" sldId="635"/>
        </pc:sldMkLst>
        <pc:spChg chg="mod">
          <ac:chgData name="Rob Sewell" userId="c802df42025d5e1f" providerId="LiveId" clId="{5F44AAF5-340D-4698-9525-ED34CCE76A68}" dt="2020-05-06T07:43:16.325" v="486" actId="20577"/>
          <ac:spMkLst>
            <pc:docMk/>
            <pc:sldMk cId="1610279321" sldId="635"/>
            <ac:spMk id="2" creationId="{00000000-0000-0000-0000-000000000000}"/>
          </ac:spMkLst>
        </pc:spChg>
      </pc:sldChg>
      <pc:sldChg chg="modSp mod ord modShow">
        <pc:chgData name="Rob Sewell" userId="c802df42025d5e1f" providerId="LiveId" clId="{5F44AAF5-340D-4698-9525-ED34CCE76A68}" dt="2020-05-06T07:43:27.667" v="505" actId="20577"/>
        <pc:sldMkLst>
          <pc:docMk/>
          <pc:sldMk cId="3557470226" sldId="636"/>
        </pc:sldMkLst>
        <pc:spChg chg="mod">
          <ac:chgData name="Rob Sewell" userId="c802df42025d5e1f" providerId="LiveId" clId="{5F44AAF5-340D-4698-9525-ED34CCE76A68}" dt="2020-05-06T07:43:27.667" v="505" actId="20577"/>
          <ac:spMkLst>
            <pc:docMk/>
            <pc:sldMk cId="3557470226" sldId="636"/>
            <ac:spMk id="9" creationId="{21358D24-7A5A-4B90-9D01-A70BFE98455A}"/>
          </ac:spMkLst>
        </pc:spChg>
      </pc:sldChg>
      <pc:sldChg chg="delSp modSp mod ord modShow">
        <pc:chgData name="Rob Sewell" userId="c802df42025d5e1f" providerId="LiveId" clId="{5F44AAF5-340D-4698-9525-ED34CCE76A68}" dt="2020-05-06T07:43:52.904" v="538" actId="478"/>
        <pc:sldMkLst>
          <pc:docMk/>
          <pc:sldMk cId="2626899300" sldId="637"/>
        </pc:sldMkLst>
        <pc:spChg chg="del">
          <ac:chgData name="Rob Sewell" userId="c802df42025d5e1f" providerId="LiveId" clId="{5F44AAF5-340D-4698-9525-ED34CCE76A68}" dt="2020-05-06T07:43:52.904" v="538" actId="478"/>
          <ac:spMkLst>
            <pc:docMk/>
            <pc:sldMk cId="2626899300" sldId="637"/>
            <ac:spMk id="5" creationId="{03CB085B-D91C-4905-8F4E-97A776D38402}"/>
          </ac:spMkLst>
        </pc:spChg>
        <pc:spChg chg="mod">
          <ac:chgData name="Rob Sewell" userId="c802df42025d5e1f" providerId="LiveId" clId="{5F44AAF5-340D-4698-9525-ED34CCE76A68}" dt="2020-05-06T07:43:50.220" v="537" actId="1076"/>
          <ac:spMkLst>
            <pc:docMk/>
            <pc:sldMk cId="2626899300" sldId="637"/>
            <ac:spMk id="8" creationId="{6C223FD1-1F2D-4F6E-8E10-9597F9712766}"/>
          </ac:spMkLst>
        </pc:spChg>
      </pc:sldChg>
      <pc:sldChg chg="mod ord modShow">
        <pc:chgData name="Rob Sewell" userId="c802df42025d5e1f" providerId="LiveId" clId="{5F44AAF5-340D-4698-9525-ED34CCE76A68}" dt="2020-05-06T07:43:08.611" v="475"/>
        <pc:sldMkLst>
          <pc:docMk/>
          <pc:sldMk cId="2980966330" sldId="638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1061591622" sldId="639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2205904434" sldId="640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2253605589" sldId="641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3374285087" sldId="642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454124573" sldId="643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2499889947" sldId="644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1562065995" sldId="645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3638904154" sldId="646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1108775269" sldId="647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3310128651" sldId="648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1030798625" sldId="650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3376934065" sldId="651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4082440229" sldId="653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634311498" sldId="654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2710579597" sldId="656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627572160" sldId="657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132017348" sldId="658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3606381080" sldId="659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4232158627" sldId="660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3014553330" sldId="661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1720184474" sldId="662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2753737752" sldId="663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788212363" sldId="664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935532915" sldId="665"/>
        </pc:sldMkLst>
      </pc:sldChg>
      <pc:sldChg chg="mod modShow">
        <pc:chgData name="Rob Sewell" userId="c802df42025d5e1f" providerId="LiveId" clId="{5F44AAF5-340D-4698-9525-ED34CCE76A68}" dt="2020-05-06T07:29:53.795" v="3" actId="729"/>
        <pc:sldMkLst>
          <pc:docMk/>
          <pc:sldMk cId="2702328225" sldId="666"/>
        </pc:sldMkLst>
      </pc:sldChg>
      <pc:sldChg chg="delSp modSp add mod delAnim">
        <pc:chgData name="Rob Sewell" userId="c802df42025d5e1f" providerId="LiveId" clId="{5F44AAF5-340D-4698-9525-ED34CCE76A68}" dt="2020-05-06T07:38:29.937" v="280" actId="1076"/>
        <pc:sldMkLst>
          <pc:docMk/>
          <pc:sldMk cId="3369873915" sldId="667"/>
        </pc:sldMkLst>
        <pc:spChg chg="mod">
          <ac:chgData name="Rob Sewell" userId="c802df42025d5e1f" providerId="LiveId" clId="{5F44AAF5-340D-4698-9525-ED34CCE76A68}" dt="2020-05-06T07:36:37.050" v="56" actId="1076"/>
          <ac:spMkLst>
            <pc:docMk/>
            <pc:sldMk cId="3369873915" sldId="667"/>
            <ac:spMk id="2" creationId="{B666B86F-DB98-4137-9377-D55B0E8CA705}"/>
          </ac:spMkLst>
        </pc:spChg>
        <pc:spChg chg="mod">
          <ac:chgData name="Rob Sewell" userId="c802df42025d5e1f" providerId="LiveId" clId="{5F44AAF5-340D-4698-9525-ED34CCE76A68}" dt="2020-05-06T07:38:29.937" v="280" actId="1076"/>
          <ac:spMkLst>
            <pc:docMk/>
            <pc:sldMk cId="3369873915" sldId="667"/>
            <ac:spMk id="3" creationId="{C1FFEFD1-0AFC-4B61-921A-721FFB1CB9F2}"/>
          </ac:spMkLst>
        </pc:spChg>
        <pc:spChg chg="del">
          <ac:chgData name="Rob Sewell" userId="c802df42025d5e1f" providerId="LiveId" clId="{5F44AAF5-340D-4698-9525-ED34CCE76A68}" dt="2020-05-06T07:37:29.748" v="207" actId="478"/>
          <ac:spMkLst>
            <pc:docMk/>
            <pc:sldMk cId="3369873915" sldId="667"/>
            <ac:spMk id="5" creationId="{8DD09476-02CA-4F30-AE68-66AB92E8FF72}"/>
          </ac:spMkLst>
        </pc:spChg>
        <pc:picChg chg="del">
          <ac:chgData name="Rob Sewell" userId="c802df42025d5e1f" providerId="LiveId" clId="{5F44AAF5-340D-4698-9525-ED34CCE76A68}" dt="2020-05-06T07:37:17.851" v="204" actId="478"/>
          <ac:picMkLst>
            <pc:docMk/>
            <pc:sldMk cId="3369873915" sldId="667"/>
            <ac:picMk id="4" creationId="{3AF1A0BD-D49F-4892-8129-9A6B05088118}"/>
          </ac:picMkLst>
        </pc:picChg>
      </pc:sldChg>
      <pc:sldChg chg="addSp delSp modSp new del mod modClrScheme chgLayout">
        <pc:chgData name="Rob Sewell" userId="c802df42025d5e1f" providerId="LiveId" clId="{5F44AAF5-340D-4698-9525-ED34CCE76A68}" dt="2020-05-06T07:36:16.510" v="40" actId="680"/>
        <pc:sldMkLst>
          <pc:docMk/>
          <pc:sldMk cId="4277204128" sldId="667"/>
        </pc:sldMkLst>
        <pc:spChg chg="add del mod ord">
          <ac:chgData name="Rob Sewell" userId="c802df42025d5e1f" providerId="LiveId" clId="{5F44AAF5-340D-4698-9525-ED34CCE76A68}" dt="2020-05-06T07:36:15.722" v="39" actId="700"/>
          <ac:spMkLst>
            <pc:docMk/>
            <pc:sldMk cId="4277204128" sldId="667"/>
            <ac:spMk id="2" creationId="{F03A62A6-3C30-4BDE-B78B-CC3C9449D244}"/>
          </ac:spMkLst>
        </pc:spChg>
        <pc:spChg chg="add del mod ord">
          <ac:chgData name="Rob Sewell" userId="c802df42025d5e1f" providerId="LiveId" clId="{5F44AAF5-340D-4698-9525-ED34CCE76A68}" dt="2020-05-06T07:36:15.722" v="39" actId="700"/>
          <ac:spMkLst>
            <pc:docMk/>
            <pc:sldMk cId="4277204128" sldId="667"/>
            <ac:spMk id="3" creationId="{2E551CD9-0B11-47BA-8862-E3C19FD2AC10}"/>
          </ac:spMkLst>
        </pc:spChg>
        <pc:spChg chg="add del">
          <ac:chgData name="Rob Sewell" userId="c802df42025d5e1f" providerId="LiveId" clId="{5F44AAF5-340D-4698-9525-ED34CCE76A68}" dt="2020-05-06T07:36:15.722" v="39" actId="700"/>
          <ac:spMkLst>
            <pc:docMk/>
            <pc:sldMk cId="4277204128" sldId="667"/>
            <ac:spMk id="4" creationId="{01EF9B0A-0442-4ACA-9D4C-BC040D98A145}"/>
          </ac:spMkLst>
        </pc:spChg>
        <pc:spChg chg="add del mod ord">
          <ac:chgData name="Rob Sewell" userId="c802df42025d5e1f" providerId="LiveId" clId="{5F44AAF5-340D-4698-9525-ED34CCE76A68}" dt="2020-05-06T07:36:15.722" v="39" actId="700"/>
          <ac:spMkLst>
            <pc:docMk/>
            <pc:sldMk cId="4277204128" sldId="667"/>
            <ac:spMk id="5" creationId="{870D91A5-D54B-497C-A461-EC828B3EF6B6}"/>
          </ac:spMkLst>
        </pc:spChg>
        <pc:spChg chg="add del mod ord">
          <ac:chgData name="Rob Sewell" userId="c802df42025d5e1f" providerId="LiveId" clId="{5F44AAF5-340D-4698-9525-ED34CCE76A68}" dt="2020-05-06T07:36:15.722" v="39" actId="700"/>
          <ac:spMkLst>
            <pc:docMk/>
            <pc:sldMk cId="4277204128" sldId="667"/>
            <ac:spMk id="6" creationId="{2DCF0F27-B794-4F63-8958-1CBD6A5000CC}"/>
          </ac:spMkLst>
        </pc:spChg>
        <pc:spChg chg="add del mod ord">
          <ac:chgData name="Rob Sewell" userId="c802df42025d5e1f" providerId="LiveId" clId="{5F44AAF5-340D-4698-9525-ED34CCE76A68}" dt="2020-05-06T07:36:14.579" v="38" actId="700"/>
          <ac:spMkLst>
            <pc:docMk/>
            <pc:sldMk cId="4277204128" sldId="667"/>
            <ac:spMk id="7" creationId="{AFF346F9-FEB3-43AC-A539-03228C813A24}"/>
          </ac:spMkLst>
        </pc:spChg>
        <pc:spChg chg="add del mod ord">
          <ac:chgData name="Rob Sewell" userId="c802df42025d5e1f" providerId="LiveId" clId="{5F44AAF5-340D-4698-9525-ED34CCE76A68}" dt="2020-05-06T07:36:14.579" v="38" actId="700"/>
          <ac:spMkLst>
            <pc:docMk/>
            <pc:sldMk cId="4277204128" sldId="667"/>
            <ac:spMk id="8" creationId="{3E99292C-DCD4-43F6-8096-2292F5ECEEBC}"/>
          </ac:spMkLst>
        </pc:spChg>
      </pc:sldChg>
      <pc:sldChg chg="addSp delSp modSp new del mod modClrScheme chgLayout">
        <pc:chgData name="Rob Sewell" userId="c802df42025d5e1f" providerId="LiveId" clId="{5F44AAF5-340D-4698-9525-ED34CCE76A68}" dt="2020-05-06T07:39:05.012" v="285" actId="2696"/>
        <pc:sldMkLst>
          <pc:docMk/>
          <pc:sldMk cId="771564693" sldId="668"/>
        </pc:sldMkLst>
        <pc:spChg chg="add del mod">
          <ac:chgData name="Rob Sewell" userId="c802df42025d5e1f" providerId="LiveId" clId="{5F44AAF5-340D-4698-9525-ED34CCE76A68}" dt="2020-05-06T07:38:57.242" v="283" actId="26606"/>
          <ac:spMkLst>
            <pc:docMk/>
            <pc:sldMk cId="771564693" sldId="668"/>
            <ac:spMk id="6" creationId="{9A35EEB9-60D8-45A2-97ED-A2531A996557}"/>
          </ac:spMkLst>
        </pc:spChg>
        <pc:spChg chg="add del mod">
          <ac:chgData name="Rob Sewell" userId="c802df42025d5e1f" providerId="LiveId" clId="{5F44AAF5-340D-4698-9525-ED34CCE76A68}" dt="2020-05-06T07:38:57.242" v="283" actId="26606"/>
          <ac:spMkLst>
            <pc:docMk/>
            <pc:sldMk cId="771564693" sldId="668"/>
            <ac:spMk id="8" creationId="{B4FCDA33-3235-4568-8BFA-6D4E8DEA97DF}"/>
          </ac:spMkLst>
        </pc:spChg>
      </pc:sldChg>
      <pc:sldChg chg="addSp delSp modSp add del mod modAnim">
        <pc:chgData name="Rob Sewell" userId="c802df42025d5e1f" providerId="LiveId" clId="{5F44AAF5-340D-4698-9525-ED34CCE76A68}" dt="2020-05-06T07:51:06.507" v="1008" actId="2696"/>
        <pc:sldMkLst>
          <pc:docMk/>
          <pc:sldMk cId="2848076810" sldId="669"/>
        </pc:sldMkLst>
        <pc:spChg chg="mod">
          <ac:chgData name="Rob Sewell" userId="c802df42025d5e1f" providerId="LiveId" clId="{5F44AAF5-340D-4698-9525-ED34CCE76A68}" dt="2020-05-06T07:40:52.630" v="380" actId="1076"/>
          <ac:spMkLst>
            <pc:docMk/>
            <pc:sldMk cId="2848076810" sldId="669"/>
            <ac:spMk id="2" creationId="{B666B86F-DB98-4137-9377-D55B0E8CA705}"/>
          </ac:spMkLst>
        </pc:spChg>
        <pc:spChg chg="del mod">
          <ac:chgData name="Rob Sewell" userId="c802df42025d5e1f" providerId="LiveId" clId="{5F44AAF5-340D-4698-9525-ED34CCE76A68}" dt="2020-05-06T07:40:03.937" v="363"/>
          <ac:spMkLst>
            <pc:docMk/>
            <pc:sldMk cId="2848076810" sldId="669"/>
            <ac:spMk id="3" creationId="{C1FFEFD1-0AFC-4B61-921A-721FFB1CB9F2}"/>
          </ac:spMkLst>
        </pc:spChg>
        <pc:spChg chg="add mod">
          <ac:chgData name="Rob Sewell" userId="c802df42025d5e1f" providerId="LiveId" clId="{5F44AAF5-340D-4698-9525-ED34CCE76A68}" dt="2020-05-06T07:50:23.725" v="1004" actId="1076"/>
          <ac:spMkLst>
            <pc:docMk/>
            <pc:sldMk cId="2848076810" sldId="669"/>
            <ac:spMk id="4" creationId="{4CC747F2-0F9D-486D-B2DC-5405A4AF6D49}"/>
          </ac:spMkLst>
        </pc:spChg>
      </pc:sldChg>
      <pc:sldChg chg="modSp add mod">
        <pc:chgData name="Rob Sewell" userId="c802df42025d5e1f" providerId="LiveId" clId="{5F44AAF5-340D-4698-9525-ED34CCE76A68}" dt="2020-05-06T11:22:04.636" v="1085" actId="20577"/>
        <pc:sldMkLst>
          <pc:docMk/>
          <pc:sldMk cId="3469993166" sldId="670"/>
        </pc:sldMkLst>
        <pc:spChg chg="mod">
          <ac:chgData name="Rob Sewell" userId="c802df42025d5e1f" providerId="LiveId" clId="{5F44AAF5-340D-4698-9525-ED34CCE76A68}" dt="2020-05-06T07:49:03.392" v="977" actId="1076"/>
          <ac:spMkLst>
            <pc:docMk/>
            <pc:sldMk cId="3469993166" sldId="670"/>
            <ac:spMk id="2" creationId="{B666B86F-DB98-4137-9377-D55B0E8CA705}"/>
          </ac:spMkLst>
        </pc:spChg>
        <pc:spChg chg="mod">
          <ac:chgData name="Rob Sewell" userId="c802df42025d5e1f" providerId="LiveId" clId="{5F44AAF5-340D-4698-9525-ED34CCE76A68}" dt="2020-05-06T11:22:04.636" v="1085" actId="20577"/>
          <ac:spMkLst>
            <pc:docMk/>
            <pc:sldMk cId="3469993166" sldId="670"/>
            <ac:spMk id="4" creationId="{4CC747F2-0F9D-486D-B2DC-5405A4AF6D49}"/>
          </ac:spMkLst>
        </pc:spChg>
      </pc:sldChg>
      <pc:sldChg chg="modSp add mod modAnim">
        <pc:chgData name="Rob Sewell" userId="c802df42025d5e1f" providerId="LiveId" clId="{5F44AAF5-340D-4698-9525-ED34CCE76A68}" dt="2020-05-06T07:51:43.891" v="1017"/>
        <pc:sldMkLst>
          <pc:docMk/>
          <pc:sldMk cId="1244182011" sldId="671"/>
        </pc:sldMkLst>
        <pc:spChg chg="mod">
          <ac:chgData name="Rob Sewell" userId="c802df42025d5e1f" providerId="LiveId" clId="{5F44AAF5-340D-4698-9525-ED34CCE76A68}" dt="2020-05-06T07:51:30.604" v="1015" actId="20577"/>
          <ac:spMkLst>
            <pc:docMk/>
            <pc:sldMk cId="1244182011" sldId="671"/>
            <ac:spMk id="4" creationId="{4CC747F2-0F9D-486D-B2DC-5405A4AF6D49}"/>
          </ac:spMkLst>
        </pc:spChg>
      </pc:sldChg>
      <pc:sldChg chg="modSp add modTransition modAnim">
        <pc:chgData name="Rob Sewell" userId="c802df42025d5e1f" providerId="LiveId" clId="{5F44AAF5-340D-4698-9525-ED34CCE76A68}" dt="2020-05-06T07:54:50.837" v="1055"/>
        <pc:sldMkLst>
          <pc:docMk/>
          <pc:sldMk cId="975010931" sldId="672"/>
        </pc:sldMkLst>
        <pc:spChg chg="mod">
          <ac:chgData name="Rob Sewell" userId="c802df42025d5e1f" providerId="LiveId" clId="{5F44AAF5-340D-4698-9525-ED34CCE76A68}" dt="2020-05-06T07:52:23.415" v="1052" actId="20577"/>
          <ac:spMkLst>
            <pc:docMk/>
            <pc:sldMk cId="975010931" sldId="672"/>
            <ac:spMk id="4" creationId="{4CC747F2-0F9D-486D-B2DC-5405A4AF6D49}"/>
          </ac:spMkLst>
        </pc:spChg>
      </pc:sldChg>
      <pc:sldChg chg="delSp del mod setBg">
        <pc:chgData name="Rob Sewell" userId="c802df42025d5e1f" providerId="LiveId" clId="{5F44AAF5-340D-4698-9525-ED34CCE76A68}" dt="2020-05-06T15:21:42.769" v="1166" actId="2696"/>
        <pc:sldMkLst>
          <pc:docMk/>
          <pc:sldMk cId="2736997107" sldId="758"/>
        </pc:sldMkLst>
        <pc:picChg chg="del">
          <ac:chgData name="Rob Sewell" userId="c802df42025d5e1f" providerId="LiveId" clId="{5F44AAF5-340D-4698-9525-ED34CCE76A68}" dt="2020-05-06T15:18:15.619" v="1086" actId="478"/>
          <ac:picMkLst>
            <pc:docMk/>
            <pc:sldMk cId="2736997107" sldId="758"/>
            <ac:picMk id="3" creationId="{251755BF-C727-4F1F-910C-C788D78D5369}"/>
          </ac:picMkLst>
        </pc:picChg>
      </pc:sldChg>
      <pc:sldChg chg="addSp delSp modSp add mod">
        <pc:chgData name="Rob Sewell" userId="c802df42025d5e1f" providerId="LiveId" clId="{5F44AAF5-340D-4698-9525-ED34CCE76A68}" dt="2020-05-06T15:21:36.284" v="1165" actId="20577"/>
        <pc:sldMkLst>
          <pc:docMk/>
          <pc:sldMk cId="3325646992" sldId="759"/>
        </pc:sldMkLst>
        <pc:spChg chg="del">
          <ac:chgData name="Rob Sewell" userId="c802df42025d5e1f" providerId="LiveId" clId="{5F44AAF5-340D-4698-9525-ED34CCE76A68}" dt="2020-05-06T15:18:43.706" v="1090" actId="478"/>
          <ac:spMkLst>
            <pc:docMk/>
            <pc:sldMk cId="3325646992" sldId="759"/>
            <ac:spMk id="3" creationId="{00000000-0000-0000-0000-000000000000}"/>
          </ac:spMkLst>
        </pc:spChg>
        <pc:spChg chg="del">
          <ac:chgData name="Rob Sewell" userId="c802df42025d5e1f" providerId="LiveId" clId="{5F44AAF5-340D-4698-9525-ED34CCE76A68}" dt="2020-05-06T15:18:45.743" v="1091" actId="478"/>
          <ac:spMkLst>
            <pc:docMk/>
            <pc:sldMk cId="3325646992" sldId="759"/>
            <ac:spMk id="4" creationId="{00000000-0000-0000-0000-000000000000}"/>
          </ac:spMkLst>
        </pc:spChg>
        <pc:spChg chg="add del mod">
          <ac:chgData name="Rob Sewell" userId="c802df42025d5e1f" providerId="LiveId" clId="{5F44AAF5-340D-4698-9525-ED34CCE76A68}" dt="2020-05-06T15:18:50.518" v="1095" actId="478"/>
          <ac:spMkLst>
            <pc:docMk/>
            <pc:sldMk cId="3325646992" sldId="759"/>
            <ac:spMk id="5" creationId="{4B9C8EA6-F559-4185-9672-812C97A524CF}"/>
          </ac:spMkLst>
        </pc:spChg>
        <pc:spChg chg="add del mod">
          <ac:chgData name="Rob Sewell" userId="c802df42025d5e1f" providerId="LiveId" clId="{5F44AAF5-340D-4698-9525-ED34CCE76A68}" dt="2020-05-06T15:18:48.345" v="1093" actId="478"/>
          <ac:spMkLst>
            <pc:docMk/>
            <pc:sldMk cId="3325646992" sldId="759"/>
            <ac:spMk id="7" creationId="{18DBF1F7-9809-4E2F-AE24-0E3F076F4B5D}"/>
          </ac:spMkLst>
        </pc:spChg>
        <pc:spChg chg="add mod">
          <ac:chgData name="Rob Sewell" userId="c802df42025d5e1f" providerId="LiveId" clId="{5F44AAF5-340D-4698-9525-ED34CCE76A68}" dt="2020-05-06T15:20:15.851" v="1109" actId="2711"/>
          <ac:spMkLst>
            <pc:docMk/>
            <pc:sldMk cId="3325646992" sldId="759"/>
            <ac:spMk id="14" creationId="{6211CE46-5652-40AA-9BCB-9DE5F5680822}"/>
          </ac:spMkLst>
        </pc:spChg>
        <pc:spChg chg="add mod">
          <ac:chgData name="Rob Sewell" userId="c802df42025d5e1f" providerId="LiveId" clId="{5F44AAF5-340D-4698-9525-ED34CCE76A68}" dt="2020-05-06T15:20:22.634" v="1110" actId="2711"/>
          <ac:spMkLst>
            <pc:docMk/>
            <pc:sldMk cId="3325646992" sldId="759"/>
            <ac:spMk id="16" creationId="{6CFD4C0C-9E36-49FA-9211-2F4867D02DE3}"/>
          </ac:spMkLst>
        </pc:spChg>
        <pc:spChg chg="add mod">
          <ac:chgData name="Rob Sewell" userId="c802df42025d5e1f" providerId="LiveId" clId="{5F44AAF5-340D-4698-9525-ED34CCE76A68}" dt="2020-05-06T15:20:29.422" v="1111" actId="2711"/>
          <ac:spMkLst>
            <pc:docMk/>
            <pc:sldMk cId="3325646992" sldId="759"/>
            <ac:spMk id="18" creationId="{92C9A583-0240-42CD-A516-18A89A3FD8AC}"/>
          </ac:spMkLst>
        </pc:spChg>
        <pc:spChg chg="add">
          <ac:chgData name="Rob Sewell" userId="c802df42025d5e1f" providerId="LiveId" clId="{5F44AAF5-340D-4698-9525-ED34CCE76A68}" dt="2020-05-06T15:19:26.955" v="1100" actId="22"/>
          <ac:spMkLst>
            <pc:docMk/>
            <pc:sldMk cId="3325646992" sldId="759"/>
            <ac:spMk id="20" creationId="{5CCCBA26-6EBF-4EF4-AF76-90FAF114838B}"/>
          </ac:spMkLst>
        </pc:spChg>
        <pc:spChg chg="add mod">
          <ac:chgData name="Rob Sewell" userId="c802df42025d5e1f" providerId="LiveId" clId="{5F44AAF5-340D-4698-9525-ED34CCE76A68}" dt="2020-05-06T15:20:06.476" v="1108" actId="403"/>
          <ac:spMkLst>
            <pc:docMk/>
            <pc:sldMk cId="3325646992" sldId="759"/>
            <ac:spMk id="22" creationId="{6641C234-F74D-4709-A692-8BCC8B69EE86}"/>
          </ac:spMkLst>
        </pc:spChg>
        <pc:spChg chg="add del">
          <ac:chgData name="Rob Sewell" userId="c802df42025d5e1f" providerId="LiveId" clId="{5F44AAF5-340D-4698-9525-ED34CCE76A68}" dt="2020-05-06T15:21:00.190" v="1113" actId="22"/>
          <ac:spMkLst>
            <pc:docMk/>
            <pc:sldMk cId="3325646992" sldId="759"/>
            <ac:spMk id="24" creationId="{A24951DA-E649-46E2-A3DC-0F4EACAE68DF}"/>
          </ac:spMkLst>
        </pc:spChg>
        <pc:spChg chg="add mod">
          <ac:chgData name="Rob Sewell" userId="c802df42025d5e1f" providerId="LiveId" clId="{5F44AAF5-340D-4698-9525-ED34CCE76A68}" dt="2020-05-06T15:21:36.284" v="1165" actId="20577"/>
          <ac:spMkLst>
            <pc:docMk/>
            <pc:sldMk cId="3325646992" sldId="759"/>
            <ac:spMk id="26" creationId="{3CBF61E8-C78F-4DEB-8412-CFD6186D3EF0}"/>
          </ac:spMkLst>
        </pc:spChg>
        <pc:picChg chg="del">
          <ac:chgData name="Rob Sewell" userId="c802df42025d5e1f" providerId="LiveId" clId="{5F44AAF5-340D-4698-9525-ED34CCE76A68}" dt="2020-05-06T15:18:40.837" v="1089" actId="478"/>
          <ac:picMkLst>
            <pc:docMk/>
            <pc:sldMk cId="3325646992" sldId="759"/>
            <ac:picMk id="8" creationId="{00000000-0000-0000-0000-000000000000}"/>
          </ac:picMkLst>
        </pc:picChg>
        <pc:picChg chg="add">
          <ac:chgData name="Rob Sewell" userId="c802df42025d5e1f" providerId="LiveId" clId="{5F44AAF5-340D-4698-9525-ED34CCE76A68}" dt="2020-05-06T15:18:54.878" v="1096" actId="22"/>
          <ac:picMkLst>
            <pc:docMk/>
            <pc:sldMk cId="3325646992" sldId="759"/>
            <ac:picMk id="9" creationId="{E7A8DD71-DEE6-43EE-8D6E-279257E0CE12}"/>
          </ac:picMkLst>
        </pc:picChg>
        <pc:picChg chg="del">
          <ac:chgData name="Rob Sewell" userId="c802df42025d5e1f" providerId="LiveId" clId="{5F44AAF5-340D-4698-9525-ED34CCE76A68}" dt="2020-05-06T15:18:49.187" v="1094" actId="478"/>
          <ac:picMkLst>
            <pc:docMk/>
            <pc:sldMk cId="3325646992" sldId="759"/>
            <ac:picMk id="10" creationId="{00000000-0000-0000-0000-000000000000}"/>
          </ac:picMkLst>
        </pc:picChg>
        <pc:picChg chg="del">
          <ac:chgData name="Rob Sewell" userId="c802df42025d5e1f" providerId="LiveId" clId="{5F44AAF5-340D-4698-9525-ED34CCE76A68}" dt="2020-05-06T15:18:46.932" v="1092" actId="478"/>
          <ac:picMkLst>
            <pc:docMk/>
            <pc:sldMk cId="3325646992" sldId="759"/>
            <ac:picMk id="11" creationId="{BC062EEA-F345-4F1F-BE3B-4EF3A4587F15}"/>
          </ac:picMkLst>
        </pc:picChg>
      </pc:sldChg>
      <pc:sldMasterChg chg="del delSldLayout">
        <pc:chgData name="Rob Sewell" userId="c802df42025d5e1f" providerId="LiveId" clId="{5F44AAF5-340D-4698-9525-ED34CCE76A68}" dt="2020-05-06T07:28:47.290" v="2" actId="2696"/>
        <pc:sldMasterMkLst>
          <pc:docMk/>
          <pc:sldMasterMk cId="2211851387" sldId="2147483648"/>
        </pc:sldMasterMkLst>
        <pc:sldLayoutChg chg="del">
          <pc:chgData name="Rob Sewell" userId="c802df42025d5e1f" providerId="LiveId" clId="{5F44AAF5-340D-4698-9525-ED34CCE76A68}" dt="2020-05-06T07:28:47.290" v="2" actId="2696"/>
          <pc:sldLayoutMkLst>
            <pc:docMk/>
            <pc:sldMasterMk cId="2211851387" sldId="2147483648"/>
            <pc:sldLayoutMk cId="1424826452" sldId="2147483649"/>
          </pc:sldLayoutMkLst>
        </pc:sldLayoutChg>
        <pc:sldLayoutChg chg="del">
          <pc:chgData name="Rob Sewell" userId="c802df42025d5e1f" providerId="LiveId" clId="{5F44AAF5-340D-4698-9525-ED34CCE76A68}" dt="2020-05-06T07:28:47.290" v="2" actId="2696"/>
          <pc:sldLayoutMkLst>
            <pc:docMk/>
            <pc:sldMasterMk cId="2211851387" sldId="2147483648"/>
            <pc:sldLayoutMk cId="3461827572" sldId="2147483650"/>
          </pc:sldLayoutMkLst>
        </pc:sldLayoutChg>
        <pc:sldLayoutChg chg="del">
          <pc:chgData name="Rob Sewell" userId="c802df42025d5e1f" providerId="LiveId" clId="{5F44AAF5-340D-4698-9525-ED34CCE76A68}" dt="2020-05-06T07:28:47.290" v="2" actId="2696"/>
          <pc:sldLayoutMkLst>
            <pc:docMk/>
            <pc:sldMasterMk cId="2211851387" sldId="2147483648"/>
            <pc:sldLayoutMk cId="2417606658" sldId="2147483651"/>
          </pc:sldLayoutMkLst>
        </pc:sldLayoutChg>
        <pc:sldLayoutChg chg="del">
          <pc:chgData name="Rob Sewell" userId="c802df42025d5e1f" providerId="LiveId" clId="{5F44AAF5-340D-4698-9525-ED34CCE76A68}" dt="2020-05-06T07:28:47.290" v="2" actId="2696"/>
          <pc:sldLayoutMkLst>
            <pc:docMk/>
            <pc:sldMasterMk cId="2211851387" sldId="2147483648"/>
            <pc:sldLayoutMk cId="1056762437" sldId="2147483652"/>
          </pc:sldLayoutMkLst>
        </pc:sldLayoutChg>
        <pc:sldLayoutChg chg="del">
          <pc:chgData name="Rob Sewell" userId="c802df42025d5e1f" providerId="LiveId" clId="{5F44AAF5-340D-4698-9525-ED34CCE76A68}" dt="2020-05-06T07:28:47.290" v="2" actId="2696"/>
          <pc:sldLayoutMkLst>
            <pc:docMk/>
            <pc:sldMasterMk cId="2211851387" sldId="2147483648"/>
            <pc:sldLayoutMk cId="3077988109" sldId="2147483653"/>
          </pc:sldLayoutMkLst>
        </pc:sldLayoutChg>
        <pc:sldLayoutChg chg="del">
          <pc:chgData name="Rob Sewell" userId="c802df42025d5e1f" providerId="LiveId" clId="{5F44AAF5-340D-4698-9525-ED34CCE76A68}" dt="2020-05-06T07:28:47.290" v="2" actId="2696"/>
          <pc:sldLayoutMkLst>
            <pc:docMk/>
            <pc:sldMasterMk cId="2211851387" sldId="2147483648"/>
            <pc:sldLayoutMk cId="3505641585" sldId="2147483654"/>
          </pc:sldLayoutMkLst>
        </pc:sldLayoutChg>
        <pc:sldLayoutChg chg="del">
          <pc:chgData name="Rob Sewell" userId="c802df42025d5e1f" providerId="LiveId" clId="{5F44AAF5-340D-4698-9525-ED34CCE76A68}" dt="2020-05-06T07:28:47.290" v="2" actId="2696"/>
          <pc:sldLayoutMkLst>
            <pc:docMk/>
            <pc:sldMasterMk cId="2211851387" sldId="2147483648"/>
            <pc:sldLayoutMk cId="3819584909" sldId="2147483655"/>
          </pc:sldLayoutMkLst>
        </pc:sldLayoutChg>
        <pc:sldLayoutChg chg="del">
          <pc:chgData name="Rob Sewell" userId="c802df42025d5e1f" providerId="LiveId" clId="{5F44AAF5-340D-4698-9525-ED34CCE76A68}" dt="2020-05-06T07:28:47.290" v="2" actId="2696"/>
          <pc:sldLayoutMkLst>
            <pc:docMk/>
            <pc:sldMasterMk cId="2211851387" sldId="2147483648"/>
            <pc:sldLayoutMk cId="2211154897" sldId="2147483656"/>
          </pc:sldLayoutMkLst>
        </pc:sldLayoutChg>
        <pc:sldLayoutChg chg="del">
          <pc:chgData name="Rob Sewell" userId="c802df42025d5e1f" providerId="LiveId" clId="{5F44AAF5-340D-4698-9525-ED34CCE76A68}" dt="2020-05-06T07:28:47.290" v="2" actId="2696"/>
          <pc:sldLayoutMkLst>
            <pc:docMk/>
            <pc:sldMasterMk cId="2211851387" sldId="2147483648"/>
            <pc:sldLayoutMk cId="1816433682" sldId="2147483657"/>
          </pc:sldLayoutMkLst>
        </pc:sldLayoutChg>
        <pc:sldLayoutChg chg="del">
          <pc:chgData name="Rob Sewell" userId="c802df42025d5e1f" providerId="LiveId" clId="{5F44AAF5-340D-4698-9525-ED34CCE76A68}" dt="2020-05-06T07:28:47.290" v="2" actId="2696"/>
          <pc:sldLayoutMkLst>
            <pc:docMk/>
            <pc:sldMasterMk cId="2211851387" sldId="2147483648"/>
            <pc:sldLayoutMk cId="1788534656" sldId="2147483658"/>
          </pc:sldLayoutMkLst>
        </pc:sldLayoutChg>
        <pc:sldLayoutChg chg="del">
          <pc:chgData name="Rob Sewell" userId="c802df42025d5e1f" providerId="LiveId" clId="{5F44AAF5-340D-4698-9525-ED34CCE76A68}" dt="2020-05-06T07:28:47.290" v="2" actId="2696"/>
          <pc:sldLayoutMkLst>
            <pc:docMk/>
            <pc:sldMasterMk cId="2211851387" sldId="2147483648"/>
            <pc:sldLayoutMk cId="1590651413" sldId="2147483659"/>
          </pc:sldLayoutMkLst>
        </pc:sldLayoutChg>
        <pc:sldLayoutChg chg="del">
          <pc:chgData name="Rob Sewell" userId="c802df42025d5e1f" providerId="LiveId" clId="{5F44AAF5-340D-4698-9525-ED34CCE76A68}" dt="2020-05-06T07:27:19.864" v="0" actId="2696"/>
          <pc:sldLayoutMkLst>
            <pc:docMk/>
            <pc:sldMasterMk cId="2211851387" sldId="2147483648"/>
            <pc:sldLayoutMk cId="2462473450" sldId="2147483660"/>
          </pc:sldLayoutMkLst>
        </pc:sldLayoutChg>
      </pc:sldMasterChg>
      <pc:sldMasterChg chg="delSldLayout">
        <pc:chgData name="Rob Sewell" userId="c802df42025d5e1f" providerId="LiveId" clId="{5F44AAF5-340D-4698-9525-ED34CCE76A68}" dt="2020-05-06T15:21:42.769" v="1166" actId="2696"/>
        <pc:sldMasterMkLst>
          <pc:docMk/>
          <pc:sldMasterMk cId="2796023525" sldId="2147483660"/>
        </pc:sldMasterMkLst>
        <pc:sldLayoutChg chg="del">
          <pc:chgData name="Rob Sewell" userId="c802df42025d5e1f" providerId="LiveId" clId="{5F44AAF5-340D-4698-9525-ED34CCE76A68}" dt="2020-05-06T15:21:42.769" v="1166" actId="2696"/>
          <pc:sldLayoutMkLst>
            <pc:docMk/>
            <pc:sldMasterMk cId="2796023525" sldId="2147483660"/>
            <pc:sldLayoutMk cId="2203689544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2D21A-251A-4CA5-BC22-218BB796FC1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0FC22-9FCD-4AB3-B7C5-37E51DE406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8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67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73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5/6/2020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4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5/6/2020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559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425" y="1412778"/>
            <a:ext cx="10363200" cy="930027"/>
          </a:xfrm>
          <a:prstGeom prst="rect">
            <a:avLst/>
          </a:prstGeom>
        </p:spPr>
        <p:txBody>
          <a:bodyPr anchor="ctr"/>
          <a:lstStyle>
            <a:lvl1pPr algn="ctr">
              <a:defRPr sz="3301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254" y="6093299"/>
            <a:ext cx="6156853" cy="564083"/>
          </a:xfrm>
        </p:spPr>
        <p:txBody>
          <a:bodyPr anchor="t"/>
          <a:lstStyle>
            <a:lvl1pPr marL="0" indent="0" algn="l">
              <a:buNone/>
              <a:defRPr sz="15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342991" indent="0">
              <a:buNone/>
              <a:defRPr sz="1350"/>
            </a:lvl2pPr>
            <a:lvl3pPr marL="685983" indent="0">
              <a:buNone/>
              <a:defRPr sz="1200"/>
            </a:lvl3pPr>
            <a:lvl4pPr marL="1028974" indent="0">
              <a:buNone/>
              <a:defRPr sz="1050"/>
            </a:lvl4pPr>
            <a:lvl5pPr marL="1371966" indent="0">
              <a:buNone/>
              <a:defRPr sz="1050"/>
            </a:lvl5pPr>
            <a:lvl6pPr marL="1714957" indent="0">
              <a:buNone/>
              <a:defRPr sz="1050"/>
            </a:lvl6pPr>
            <a:lvl7pPr marL="2057949" indent="0">
              <a:buNone/>
              <a:defRPr sz="1050"/>
            </a:lvl7pPr>
            <a:lvl8pPr marL="2400940" indent="0">
              <a:buNone/>
              <a:defRPr sz="1050"/>
            </a:lvl8pPr>
            <a:lvl9pPr marL="2743932" indent="0">
              <a:buNone/>
              <a:defRPr sz="105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2781300"/>
            <a:ext cx="103632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07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12500" y="2769555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1595" y="3707591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8278624" y="0"/>
            <a:ext cx="3913376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84232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20446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8462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48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5/6/2020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74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5/6/2020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02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5/6/2020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82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5/6/2020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167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5/6/2020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31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5/6/2020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06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5/6/2020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839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5/6/2020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01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23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2000" y="5696126"/>
            <a:ext cx="3401102" cy="991666"/>
          </a:xfrm>
        </p:spPr>
        <p:txBody>
          <a:bodyPr>
            <a:normAutofit/>
          </a:bodyPr>
          <a:lstStyle/>
          <a:p>
            <a:r>
              <a:rPr lang="de-DE" sz="1800" dirty="0">
                <a:latin typeface="+mj-lt"/>
              </a:rPr>
              <a:t>Rob Sewell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@sqldbawithbeard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https://sqldbawith</a:t>
            </a:r>
            <a:r>
              <a:rPr lang="de-DE" sz="1800" dirty="0">
                <a:solidFill>
                  <a:srgbClr val="FF0000"/>
                </a:solidFill>
                <a:latin typeface="+mj-lt"/>
              </a:rPr>
              <a:t>A</a:t>
            </a:r>
            <a:r>
              <a:rPr lang="de-DE" sz="1800" dirty="0">
                <a:latin typeface="+mj-lt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314595" y="1970459"/>
            <a:ext cx="6911220" cy="701461"/>
          </a:xfrm>
        </p:spPr>
        <p:txBody>
          <a:bodyPr>
            <a:noAutofit/>
          </a:bodyPr>
          <a:lstStyle/>
          <a:p>
            <a:r>
              <a:rPr lang="en-GB" sz="4501" b="1" i="1" dirty="0">
                <a:solidFill>
                  <a:schemeClr val="tx2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&amp; Automated Validation with </a:t>
            </a:r>
          </a:p>
          <a:p>
            <a:r>
              <a:rPr lang="en-GB" sz="4501" b="1" i="1" dirty="0">
                <a:solidFill>
                  <a:schemeClr val="tx2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rPr>
              <a:t>PowerShell dbachecks</a:t>
            </a:r>
            <a:endParaRPr lang="de-DE" sz="450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2187"/>
            <a:ext cx="1227497" cy="2021139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4666652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62EEA-F345-4F1F-BE3B-4EF3A458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79" y="-260973"/>
            <a:ext cx="2344299" cy="2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Global view of one ‘widgets’ environments might be needed for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Team Leaders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Release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Agile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those ‘special’ SQL Servers that don’t fit in the usual boxes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I.E. SharePoint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47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 Line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2793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CI/CD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7022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want output they understand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910" y="434610"/>
            <a:ext cx="7592177" cy="765771"/>
          </a:xfrm>
        </p:spPr>
        <p:txBody>
          <a:bodyPr>
            <a:normAutofit fontScale="90000"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Pretty Interactive Pictures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993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output to suit the requirements of different types of end users human and machine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6633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4327605" y="356410"/>
            <a:ext cx="3536787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Hidden Slides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FFEFD1-0AFC-4B61-921A-721FFB1CB9F2}"/>
              </a:ext>
            </a:extLst>
          </p:cNvPr>
          <p:cNvSpPr/>
          <p:nvPr/>
        </p:nvSpPr>
        <p:spPr>
          <a:xfrm>
            <a:off x="1002127" y="1356784"/>
            <a:ext cx="10187741" cy="514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400" dirty="0">
                <a:solidFill>
                  <a:srgbClr val="FFE0A4"/>
                </a:solidFill>
              </a:rPr>
              <a:t>There are several hidden slides in the presentation which you can find at</a:t>
            </a:r>
            <a:br>
              <a:rPr lang="en-US" sz="4400" dirty="0">
                <a:solidFill>
                  <a:srgbClr val="FFE0A4"/>
                </a:solidFill>
              </a:rPr>
            </a:br>
            <a:br>
              <a:rPr lang="en-US" sz="4400" dirty="0">
                <a:solidFill>
                  <a:srgbClr val="FFE0A4"/>
                </a:solidFill>
              </a:rPr>
            </a:br>
            <a:r>
              <a:rPr lang="en-US" sz="3600" dirty="0">
                <a:solidFill>
                  <a:srgbClr val="FFE0A4"/>
                </a:solidFill>
              </a:rPr>
              <a:t>github.com\</a:t>
            </a:r>
            <a:r>
              <a:rPr lang="en-US" sz="3600" dirty="0" err="1">
                <a:solidFill>
                  <a:srgbClr val="FFE0A4"/>
                </a:solidFill>
              </a:rPr>
              <a:t>SQLDBAWithABeard</a:t>
            </a:r>
            <a:r>
              <a:rPr lang="en-US" sz="3600" dirty="0">
                <a:solidFill>
                  <a:srgbClr val="FFE0A4"/>
                </a:solidFill>
              </a:rPr>
              <a:t>\Presentations</a:t>
            </a:r>
          </a:p>
          <a:p>
            <a:pPr algn="ctr">
              <a:lnSpc>
                <a:spcPct val="120000"/>
              </a:lnSpc>
            </a:pPr>
            <a:endParaRPr lang="en-US" sz="3600" dirty="0">
              <a:solidFill>
                <a:srgbClr val="FFE0A4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rgbClr val="FFE0A4"/>
                </a:solidFill>
              </a:rPr>
              <a:t>These walk through installation and </a:t>
            </a:r>
            <a:br>
              <a:rPr lang="en-US" sz="3600" dirty="0">
                <a:solidFill>
                  <a:srgbClr val="FFE0A4"/>
                </a:solidFill>
              </a:rPr>
            </a:br>
            <a:r>
              <a:rPr lang="en-US" sz="3600" dirty="0">
                <a:solidFill>
                  <a:srgbClr val="FFE0A4"/>
                </a:solidFill>
              </a:rPr>
              <a:t>the common commands</a:t>
            </a:r>
            <a:endParaRPr lang="en-US" sz="4400" dirty="0">
              <a:solidFill>
                <a:srgbClr val="FFE0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2911102" y="364799"/>
            <a:ext cx="6369796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Usage, Issues, and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747F2-0F9D-486D-B2DC-5405A4AF6D49}"/>
              </a:ext>
            </a:extLst>
          </p:cNvPr>
          <p:cNvSpPr txBox="1"/>
          <p:nvPr/>
        </p:nvSpPr>
        <p:spPr>
          <a:xfrm>
            <a:off x="511728" y="1635853"/>
            <a:ext cx="1104830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Used in estates with &gt; 10,000 instances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Used on instances with &gt; 2000 databases</a:t>
            </a:r>
          </a:p>
        </p:txBody>
      </p:sp>
    </p:spTree>
    <p:extLst>
      <p:ext uri="{BB962C8B-B14F-4D97-AF65-F5344CB8AC3E}">
        <p14:creationId xmlns:p14="http://schemas.microsoft.com/office/powerpoint/2010/main" val="12441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2911102" y="364799"/>
            <a:ext cx="6369796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Usage, Issues, and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747F2-0F9D-486D-B2DC-5405A4AF6D49}"/>
              </a:ext>
            </a:extLst>
          </p:cNvPr>
          <p:cNvSpPr txBox="1"/>
          <p:nvPr/>
        </p:nvSpPr>
        <p:spPr>
          <a:xfrm>
            <a:off x="511728" y="1635853"/>
            <a:ext cx="11048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FF0000"/>
                </a:solidFill>
              </a:rPr>
              <a:t>Performance</a:t>
            </a:r>
            <a:r>
              <a:rPr lang="en-GB" sz="3600" dirty="0"/>
              <a:t> - Used in estates with &gt; 10,000 instances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FF0000"/>
                </a:solidFill>
              </a:rPr>
              <a:t>Performance </a:t>
            </a:r>
            <a:r>
              <a:rPr lang="en-GB" sz="3600" dirty="0"/>
              <a:t>- Used on instances with &gt; 2000 databases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More configuration items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CIS Checks by Tracy </a:t>
            </a:r>
            <a:r>
              <a:rPr lang="en-GB" sz="3600" dirty="0" err="1"/>
              <a:t>Boggiano</a:t>
            </a:r>
            <a:endParaRPr lang="en-GB" sz="36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Other Checks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Low Medium and High Tags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Bugs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Output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75010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5047437" y="356410"/>
            <a:ext cx="2097126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747F2-0F9D-486D-B2DC-5405A4AF6D49}"/>
              </a:ext>
            </a:extLst>
          </p:cNvPr>
          <p:cNvSpPr txBox="1"/>
          <p:nvPr/>
        </p:nvSpPr>
        <p:spPr>
          <a:xfrm>
            <a:off x="1082179" y="1610686"/>
            <a:ext cx="10628851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Uses default Pester </a:t>
            </a:r>
            <a:r>
              <a:rPr lang="en-GB" sz="3600" dirty="0" err="1"/>
              <a:t>NunitXml</a:t>
            </a:r>
            <a:r>
              <a:rPr lang="en-GB" sz="3600" dirty="0"/>
              <a:t> or converts it to PowerShell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This makes parsing for Instances or Databases harder and it was handled in the Power Bi only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Gianluca Sartori @</a:t>
            </a:r>
            <a:r>
              <a:rPr lang="en-GB" sz="3600" dirty="0" err="1"/>
              <a:t>Spaghettidba</a:t>
            </a:r>
            <a:r>
              <a:rPr lang="en-GB" sz="3600" dirty="0"/>
              <a:t> needed the output parsed but not in the </a:t>
            </a:r>
            <a:r>
              <a:rPr lang="en-GB" sz="3600" dirty="0" err="1"/>
              <a:t>PowerBi</a:t>
            </a:r>
            <a:endParaRPr lang="en-GB" sz="36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Rob started coding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6999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E7A8DD71-DEE6-43EE-8D6E-279257E0CE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6913" y="144253"/>
            <a:ext cx="6359183" cy="6359183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11CE46-5652-40AA-9BCB-9DE5F5680822}"/>
              </a:ext>
            </a:extLst>
          </p:cNvPr>
          <p:cNvSpPr txBox="1"/>
          <p:nvPr/>
        </p:nvSpPr>
        <p:spPr>
          <a:xfrm>
            <a:off x="517856" y="4388434"/>
            <a:ext cx="384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+mj-lt"/>
                <a:ea typeface="Roboto Medium" panose="02000000000000000000" pitchFamily="2" charset="0"/>
                <a:cs typeface="Arial"/>
              </a:rPr>
              <a:t>Consultant</a:t>
            </a:r>
            <a:endParaRPr lang="en-US" sz="3600" b="1" dirty="0">
              <a:latin typeface="+mj-lt"/>
              <a:ea typeface="Roboto Medium" panose="02000000000000000000" pitchFamily="2" charset="0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D4C0C-9E36-49FA-9211-2F4867D02DE3}"/>
              </a:ext>
            </a:extLst>
          </p:cNvPr>
          <p:cNvSpPr txBox="1"/>
          <p:nvPr/>
        </p:nvSpPr>
        <p:spPr>
          <a:xfrm>
            <a:off x="517856" y="5034765"/>
            <a:ext cx="2654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latin typeface="+mj-lt"/>
                <a:cs typeface="Arial"/>
              </a:rPr>
              <a:t>MVP and Beard </a:t>
            </a:r>
            <a:r>
              <a:rPr lang="en-GB" sz="2000" b="0" dirty="0" err="1">
                <a:latin typeface="+mj-lt"/>
                <a:cs typeface="Arial"/>
              </a:rPr>
              <a:t>Twizzler</a:t>
            </a:r>
            <a:endParaRPr lang="en-GB" sz="2000" b="0" dirty="0">
              <a:latin typeface="+mj-lt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9A583-0240-42CD-A516-18A89A3FD8AC}"/>
              </a:ext>
            </a:extLst>
          </p:cNvPr>
          <p:cNvSpPr/>
          <p:nvPr/>
        </p:nvSpPr>
        <p:spPr>
          <a:xfrm>
            <a:off x="517856" y="5802324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700"/>
              </a:spcAft>
            </a:pPr>
            <a:r>
              <a:rPr lang="en-US" sz="2400" dirty="0">
                <a:latin typeface="+mj-lt"/>
                <a:ea typeface="Roboto" charset="0"/>
                <a:cs typeface="Roboto" charset="0"/>
              </a:rPr>
              <a:t>@</a:t>
            </a:r>
            <a:r>
              <a:rPr lang="en-US" sz="2400" dirty="0" err="1">
                <a:latin typeface="+mj-lt"/>
                <a:ea typeface="Roboto" charset="0"/>
                <a:cs typeface="Roboto" charset="0"/>
              </a:rPr>
              <a:t>SqlDbaWithBeard</a:t>
            </a:r>
            <a:r>
              <a:rPr lang="en-US" sz="2400" dirty="0">
                <a:latin typeface="+mj-lt"/>
                <a:ea typeface="Roboto" charset="0"/>
                <a:cs typeface="Roboto" charset="0"/>
              </a:rPr>
              <a:t> </a:t>
            </a:r>
            <a:endParaRPr lang="en-US" sz="2400" b="0" dirty="0">
              <a:latin typeface="+mj-lt"/>
              <a:ea typeface="Roboto" charset="0"/>
              <a:cs typeface="Roboto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CBA26-6EBF-4EF4-AF76-90FAF114838B}"/>
              </a:ext>
            </a:extLst>
          </p:cNvPr>
          <p:cNvSpPr/>
          <p:nvPr/>
        </p:nvSpPr>
        <p:spPr>
          <a:xfrm>
            <a:off x="497415" y="6379065"/>
            <a:ext cx="1933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beard.media</a:t>
            </a:r>
            <a:r>
              <a:rPr lang="en-US" dirty="0"/>
              <a:t>/book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41C234-F74D-4709-A692-8BCC8B69EE86}"/>
              </a:ext>
            </a:extLst>
          </p:cNvPr>
          <p:cNvSpPr txBox="1"/>
          <p:nvPr/>
        </p:nvSpPr>
        <p:spPr>
          <a:xfrm>
            <a:off x="497415" y="2308181"/>
            <a:ext cx="45569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latin typeface="+mj-lt"/>
                <a:ea typeface="Roboto" charset="0"/>
                <a:cs typeface="Roboto" charset="0"/>
              </a:rPr>
              <a:t>Rob Sewell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BF61E8-C78F-4DEB-8412-CFD6186D3EF0}"/>
              </a:ext>
            </a:extLst>
          </p:cNvPr>
          <p:cNvSpPr txBox="1"/>
          <p:nvPr/>
        </p:nvSpPr>
        <p:spPr>
          <a:xfrm>
            <a:off x="2859833" y="6379065"/>
            <a:ext cx="611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twitsewe40  </a:t>
            </a:r>
            <a:r>
              <a:rPr lang="en-GB" dirty="0">
                <a:sym typeface="Wingdings" panose="05000000000000000000" pitchFamily="2" charset="2"/>
              </a:rPr>
              <a:t>&lt;-------- Code for 40% off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6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Server</a:t>
            </a:r>
            <a:endParaRPr kumimoji="0" lang="en-GB" sz="4000" b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Everything dbatools supports</a:t>
            </a: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From SQL2000 to SQL </a:t>
            </a:r>
            <a:r>
              <a:rPr kumimoji="0" lang="en-GB" sz="4000" b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vNext</a:t>
            </a:r>
            <a:endParaRPr kumimoji="0" lang="en-GB" sz="4000" b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61591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22059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 –Scope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6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2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4541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dbachecks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19E9D-B76D-478E-B59E-8A5433B739D0}"/>
              </a:ext>
            </a:extLst>
          </p:cNvPr>
          <p:cNvSpPr txBox="1"/>
          <p:nvPr/>
        </p:nvSpPr>
        <p:spPr>
          <a:xfrm>
            <a:off x="1190862" y="3198167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Pester –Path C:\SomeDirectory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037B6-80F4-4E38-B972-097574E540B6}"/>
              </a:ext>
            </a:extLst>
          </p:cNvPr>
          <p:cNvSpPr txBox="1"/>
          <p:nvPr/>
        </p:nvSpPr>
        <p:spPr>
          <a:xfrm>
            <a:off x="1190862" y="4256080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dbatools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A4178-D572-445F-A792-4D8BD2FA6295}"/>
              </a:ext>
            </a:extLst>
          </p:cNvPr>
          <p:cNvSpPr txBox="1"/>
          <p:nvPr/>
        </p:nvSpPr>
        <p:spPr>
          <a:xfrm>
            <a:off x="1190862" y="5132607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PSFramework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</p:spTree>
    <p:extLst>
      <p:ext uri="{BB962C8B-B14F-4D97-AF65-F5344CB8AC3E}">
        <p14:creationId xmlns:p14="http://schemas.microsoft.com/office/powerpoint/2010/main" val="24998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0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Everyone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7DD5B-09B5-4F59-B3C1-65CDAB17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663" y="2901267"/>
            <a:ext cx="7711699" cy="30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Deglee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AAE57-019E-4CCA-81E0-5FD6074BA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22" y="2132856"/>
            <a:ext cx="10875021" cy="33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Ian Espinosa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9812302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PS &gt; Get-Help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–Detailed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15EAC9-8692-4504-B6CE-156AC7BCE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718" y="5186744"/>
            <a:ext cx="4183282" cy="16430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320D0C-BFA1-45B8-BAF6-D8F6F25977BA}"/>
              </a:ext>
            </a:extLst>
          </p:cNvPr>
          <p:cNvSpPr txBox="1">
            <a:spLocks/>
          </p:cNvSpPr>
          <p:nvPr/>
        </p:nvSpPr>
        <p:spPr>
          <a:xfrm>
            <a:off x="3719736" y="525695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  <a:cs typeface="+mj-cs"/>
              </a:rPr>
              <a:t>What is Pester?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B39BE3-D179-4B95-9CB7-D4D89C8DDEC4}"/>
              </a:ext>
            </a:extLst>
          </p:cNvPr>
          <p:cNvSpPr/>
          <p:nvPr/>
        </p:nvSpPr>
        <p:spPr>
          <a:xfrm>
            <a:off x="899620" y="1496503"/>
            <a:ext cx="8424936" cy="369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rgbClr val="FFE0A4"/>
                </a:solidFill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rgbClr val="FFE0A4"/>
                </a:solidFill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rgbClr val="FFE0A4"/>
                </a:solidFill>
              </a:rPr>
              <a:t>An Infrastructure Testing Framework</a:t>
            </a:r>
            <a:endParaRPr lang="en-US" sz="4000" dirty="0">
              <a:solidFill>
                <a:srgbClr val="FFE0A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4000" b="1" i="1" dirty="0">
                <a:solidFill>
                  <a:srgbClr val="FFE0A4"/>
                </a:solidFill>
              </a:rPr>
              <a:t>https://github.com/pester</a:t>
            </a:r>
          </a:p>
        </p:txBody>
      </p:sp>
    </p:spTree>
    <p:extLst>
      <p:ext uri="{BB962C8B-B14F-4D97-AF65-F5344CB8AC3E}">
        <p14:creationId xmlns:p14="http://schemas.microsoft.com/office/powerpoint/2010/main" val="220328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50AC2-396D-48AF-A2CC-7D3648C80A7F}"/>
              </a:ext>
            </a:extLst>
          </p:cNvPr>
          <p:cNvSpPr/>
          <p:nvPr/>
        </p:nvSpPr>
        <p:spPr>
          <a:xfrm>
            <a:off x="659396" y="116632"/>
            <a:ext cx="108732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egoe UI Semilight"/>
              </a:rPr>
              <a:t>Documentation for each command online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Segoe UI Semi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27AB3-8AD5-4C90-A0E2-4C0D9DF3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90" y="1268760"/>
            <a:ext cx="9457019" cy="42391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1A6181-ADA4-4FC0-9E7B-387450AE5EFF}"/>
              </a:ext>
            </a:extLst>
          </p:cNvPr>
          <p:cNvSpPr/>
          <p:nvPr/>
        </p:nvSpPr>
        <p:spPr>
          <a:xfrm>
            <a:off x="3390450" y="6211669"/>
            <a:ext cx="5163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3600" dirty="0">
                <a:solidFill>
                  <a:srgbClr val="FFE0A4"/>
                </a:solidFill>
              </a:rPr>
              <a:t>dbachecks.readthedocs.io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93406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1" y="6200582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dbatools.io/slack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7A135-D6A3-49FB-8333-AD00063F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968929"/>
            <a:ext cx="8832188" cy="29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6DB-68C8-4503-9778-CBDA60390D87}"/>
              </a:ext>
            </a:extLst>
          </p:cNvPr>
          <p:cNvSpPr txBox="1">
            <a:spLocks/>
          </p:cNvSpPr>
          <p:nvPr/>
        </p:nvSpPr>
        <p:spPr>
          <a:xfrm>
            <a:off x="2531604" y="980728"/>
            <a:ext cx="7128792" cy="1800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574985-6907-4D36-A986-D9B60B5B92D3}"/>
              </a:ext>
            </a:extLst>
          </p:cNvPr>
          <p:cNvSpPr/>
          <p:nvPr/>
        </p:nvSpPr>
        <p:spPr>
          <a:xfrm>
            <a:off x="2477598" y="3140968"/>
            <a:ext cx="7236804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21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332656"/>
            <a:ext cx="11881320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44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5914DA-D6B1-4943-A287-C31572A0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BD1A37-9EC7-4E17-80E6-D76890FB84D6}"/>
              </a:ext>
            </a:extLst>
          </p:cNvPr>
          <p:cNvSpPr txBox="1">
            <a:spLocks/>
          </p:cNvSpPr>
          <p:nvPr/>
        </p:nvSpPr>
        <p:spPr>
          <a:xfrm>
            <a:off x="191344" y="332656"/>
            <a:ext cx="11881320" cy="765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Get-DbcCheck 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311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FE41-8E8B-4873-94D5-6353C5D67246}"/>
              </a:ext>
            </a:extLst>
          </p:cNvPr>
          <p:cNvSpPr txBox="1">
            <a:spLocks/>
          </p:cNvSpPr>
          <p:nvPr/>
        </p:nvSpPr>
        <p:spPr>
          <a:xfrm>
            <a:off x="2459596" y="1124744"/>
            <a:ext cx="7272808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AEB40-A2BD-40B5-9684-FD9028D179B2}"/>
              </a:ext>
            </a:extLst>
          </p:cNvPr>
          <p:cNvSpPr/>
          <p:nvPr/>
        </p:nvSpPr>
        <p:spPr>
          <a:xfrm>
            <a:off x="2693622" y="3429000"/>
            <a:ext cx="6804756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2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844824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C5B61F-64BC-44A9-B75E-4B0F675E77CA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57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6E722D-539A-40C9-AAC1-358B03C02FC1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57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D40-83D1-4DCC-86CD-C80FE3EC05E7}"/>
              </a:ext>
            </a:extLst>
          </p:cNvPr>
          <p:cNvSpPr txBox="1">
            <a:spLocks/>
          </p:cNvSpPr>
          <p:nvPr/>
        </p:nvSpPr>
        <p:spPr>
          <a:xfrm>
            <a:off x="3053662" y="1052736"/>
            <a:ext cx="6084676" cy="765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I Run A Check?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F34CA1-31D0-494E-9918-1F23AB4E0569}"/>
              </a:ext>
            </a:extLst>
          </p:cNvPr>
          <p:cNvSpPr/>
          <p:nvPr/>
        </p:nvSpPr>
        <p:spPr>
          <a:xfrm>
            <a:off x="1415480" y="2684565"/>
            <a:ext cx="9361040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</a:rPr>
              <a:t>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SqlInstance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 –Check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FailedJob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2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2" y="188640"/>
            <a:ext cx="8243735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Invoke-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6" y="1412776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173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03450-FCD3-425B-8791-377A83B9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861048"/>
            <a:ext cx="8953309" cy="1577673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0C0CE76-2385-4772-8360-4151108A3263}"/>
              </a:ext>
            </a:extLst>
          </p:cNvPr>
          <p:cNvSpPr txBox="1">
            <a:spLocks/>
          </p:cNvSpPr>
          <p:nvPr/>
        </p:nvSpPr>
        <p:spPr>
          <a:xfrm>
            <a:off x="1287297" y="1629711"/>
            <a:ext cx="9617406" cy="1728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4800" dirty="0">
                <a:solidFill>
                  <a:srgbClr val="FFE0A4"/>
                </a:solidFill>
              </a:rPr>
              <a:t>Writing Pester Tests for one SQL instance is easy once you “get” Pester</a:t>
            </a:r>
            <a:endParaRPr lang="en-US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439906-A17C-4700-A6CC-C3404EED471E}"/>
              </a:ext>
            </a:extLst>
          </p:cNvPr>
          <p:cNvSpPr txBox="1">
            <a:spLocks/>
          </p:cNvSpPr>
          <p:nvPr/>
        </p:nvSpPr>
        <p:spPr>
          <a:xfrm>
            <a:off x="4890101" y="299848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</p:spTree>
    <p:extLst>
      <p:ext uri="{BB962C8B-B14F-4D97-AF65-F5344CB8AC3E}">
        <p14:creationId xmlns:p14="http://schemas.microsoft.com/office/powerpoint/2010/main" val="182367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# Set the instances to check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app.sqlinstance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6381080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 don’t have Ola installed in the default  database (master)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D027B8-A1B7-4317-9250-E8CDDFC0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15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44F9AD6-F247-41B7-AD92-61CEB66C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55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A92E5D-1FF5-4ADF-9567-39934A6D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18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/Import-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C:\Users\Beard\git\PesterConfigs\Application1_PROD.json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C:\Users\Hair\git\PesterConfigs\Client1_System2_Quick.json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7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8" y="332656"/>
            <a:ext cx="4716524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\App1_Dev.json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Development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\App1_Test.json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Test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Production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Start-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2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359" y="109439"/>
            <a:ext cx="4739282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532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671" y="483770"/>
            <a:ext cx="5922658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Set-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–Name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app.checkrepos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–Value ‘Path To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PesterTests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’ -Append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32822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847528" y="1119425"/>
            <a:ext cx="6264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Hey Beardy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MUST BE TIME </a:t>
            </a:r>
            <a:b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FOR A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120913"/>
            <a:ext cx="2380173" cy="42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4805935" y="365837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FFEFD1-0AFC-4B61-921A-721FFB1CB9F2}"/>
              </a:ext>
            </a:extLst>
          </p:cNvPr>
          <p:cNvSpPr/>
          <p:nvPr/>
        </p:nvSpPr>
        <p:spPr>
          <a:xfrm>
            <a:off x="1002129" y="1472908"/>
            <a:ext cx="10187741" cy="166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solidFill>
                  <a:srgbClr val="FFE0A4"/>
                </a:solidFill>
              </a:rPr>
              <a:t>Writing slightly different Pester Tests for slightly different instances is copy and paste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1A0BD-D49F-4892-8129-9A6B0508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92" y="3401693"/>
            <a:ext cx="9145016" cy="15490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09476-02CA-4F30-AE68-66AB92E8FF72}"/>
              </a:ext>
            </a:extLst>
          </p:cNvPr>
          <p:cNvSpPr/>
          <p:nvPr/>
        </p:nvSpPr>
        <p:spPr>
          <a:xfrm>
            <a:off x="1964693" y="5216274"/>
            <a:ext cx="8262614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E0A4"/>
                </a:solidFill>
              </a:rPr>
              <a:t>It is possible to parameterize Pester tests (but not so easy to say!)</a:t>
            </a:r>
          </a:p>
        </p:txBody>
      </p:sp>
    </p:spTree>
    <p:extLst>
      <p:ext uri="{BB962C8B-B14F-4D97-AF65-F5344CB8AC3E}">
        <p14:creationId xmlns:p14="http://schemas.microsoft.com/office/powerpoint/2010/main" val="242591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78515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Backup Compression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FULL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Secure Backup Location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Agent Alerts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Production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Only Certain Production AD Groups allowed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2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DF904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Different Backup Strategy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Test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Needs the Testers AD Groups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81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337D38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Simple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Definitely no Production AD 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15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1017</Words>
  <Application>Microsoft Office PowerPoint</Application>
  <PresentationFormat>Widescreen</PresentationFormat>
  <Paragraphs>222</Paragraphs>
  <Slides>49</Slides>
  <Notes>35</Notes>
  <HiddenSlides>28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Lucida Console</vt:lpstr>
      <vt:lpstr>Segoe UI</vt:lpstr>
      <vt:lpstr>Segoe UI Light</vt:lpstr>
      <vt:lpstr>Segoe UI Semilight</vt:lpstr>
      <vt:lpstr>Ubuntu Mono</vt:lpstr>
      <vt:lpstr>Chalkboard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Command Line - Output</vt:lpstr>
      <vt:lpstr>CI/CD - Output</vt:lpstr>
      <vt:lpstr>Pretty Interactive Pictures - Output</vt:lpstr>
      <vt:lpstr>Our Goal</vt:lpstr>
      <vt:lpstr>PowerPoint Presentation</vt:lpstr>
      <vt:lpstr>PowerPoint Presentation</vt:lpstr>
      <vt:lpstr>PowerPoint Presentation</vt:lpstr>
      <vt:lpstr>PowerPoint Presentation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Checks Are Available? Use Get-DbcCheck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2020-05-06T07:25:50Z</dcterms:created>
  <dcterms:modified xsi:type="dcterms:W3CDTF">2020-05-06T15:21:45Z</dcterms:modified>
</cp:coreProperties>
</file>